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04d1cc39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04d1cc39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04d1cc39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04d1cc39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04d1cc39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04d1cc39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04d1cc39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04d1cc39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04d1cc39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04d1cc39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04cb7ec9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04cb7ec9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04cb7ec9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04cb7ec9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04cb7ec9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04cb7ec9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04cb7ec9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04cb7ec9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04cb7ec9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04cb7ec9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04cb7ec9d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04cb7ec9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04cb7ec9d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04cb7ec9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04cb7ec9d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04cb7ec9d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94"/>
            <a:ext cx="9143999" cy="5128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1" y="0"/>
            <a:ext cx="913355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8" y="0"/>
            <a:ext cx="910916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11"/>
            <a:ext cx="9144001" cy="5132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6" y="0"/>
            <a:ext cx="905794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99" y="0"/>
            <a:ext cx="906880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678"/>
            <a:ext cx="9143999" cy="5108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81" y="0"/>
            <a:ext cx="911763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424"/>
            <a:ext cx="9143999" cy="512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4"/>
            <a:ext cx="9144001" cy="5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073"/>
            <a:ext cx="9144000" cy="5123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543"/>
            <a:ext cx="9144001" cy="5104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564"/>
            <a:ext cx="9143999" cy="5074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006"/>
            <a:ext cx="9143999" cy="505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